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8" r:id="rId10"/>
    <p:sldId id="257" r:id="rId8"/>
  </p:sldIdLst>
  <p:sldSz cx="10972800" cy="6172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Budget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Travel</c:v>
                </c:pt>
                <c:pt idx="1">
                  <c:v>Stay</c:v>
                </c:pt>
                <c:pt idx="2">
                  <c:v>Food</c:v>
                </c:pt>
                <c:pt idx="3">
                  <c:v>Activities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75</c:v>
                </c:pt>
                <c:pt idx="1">
                  <c:v>180</c:v>
                </c:pt>
                <c:pt idx="2">
                  <c:v>90</c:v>
                </c:pt>
                <c:pt idx="3">
                  <c:v>40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Presenter note: allow five minutes for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5486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C77D57"/>
                </a:solidFill>
                <a:latin typeface="Calibri"/>
              </a:defRPr>
            </a:pPr>
            <a:r>
              <a:t>FIELD NOTES / 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508760"/>
            <a:ext cx="45720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800" b="1">
                <a:solidFill>
                  <a:srgbClr val="244B51"/>
                </a:solidFill>
                <a:latin typeface="Calibri"/>
              </a:defRPr>
            </a:pPr>
            <a:r>
              <a:t>An unhurried</a:t>
            </a:r>
          </a:p>
          <a:p>
            <a:pPr>
              <a:defRPr sz="3800" b="1">
                <a:solidFill>
                  <a:srgbClr val="244B51"/>
                </a:solidFill>
                <a:latin typeface="Calibri"/>
              </a:defRPr>
            </a:pPr>
            <a:r>
              <a:t>weekend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3886200"/>
            <a:ext cx="42976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0">
                <a:solidFill>
                  <a:srgbClr val="244B51"/>
                </a:solidFill>
                <a:latin typeface="Calibri"/>
              </a:defRPr>
            </a:pPr>
            <a:r>
              <a:t>Leave room for the unexpected.</a:t>
            </a:r>
          </a:p>
          <a:p>
            <a:pPr>
              <a:defRPr sz="1900" b="0">
                <a:solidFill>
                  <a:srgbClr val="244B51"/>
                </a:solidFill>
                <a:latin typeface="Calibri"/>
              </a:defRPr>
            </a:pPr>
            <a:r>
              <a:t>October 2026</a:t>
            </a:r>
          </a:p>
        </p:txBody>
      </p:sp>
      <p:pic>
        <p:nvPicPr>
          <p:cNvPr id="5" name="Picture 4" descr="cafe-detai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640080"/>
            <a:ext cx="4663440" cy="48463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91440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0">
                <a:solidFill>
                  <a:srgbClr val="244B51"/>
                </a:solidFill>
                <a:latin typeface="Calibri"/>
              </a:defRPr>
            </a:pPr>
            <a:r>
              <a:t>Alternate route: the lighthouse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244B51"/>
                </a:solidFill>
                <a:latin typeface="Calibri"/>
              </a:defRPr>
            </a:pPr>
            <a:r>
              <a:t>A little planning goes a long way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640080" y="1371600"/>
          <a:ext cx="6217920" cy="39319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315200" y="1554480"/>
            <a:ext cx="292608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0">
                <a:solidFill>
                  <a:srgbClr val="244B51"/>
                </a:solidFill>
                <a:latin typeface="Calibri"/>
              </a:defRPr>
            </a:pPr>
            <a:r>
              <a:t>Three days</a:t>
            </a:r>
          </a:p>
          <a:p>
            <a:pPr>
              <a:defRPr sz="2400" b="0">
                <a:solidFill>
                  <a:srgbClr val="244B51"/>
                </a:solidFill>
                <a:latin typeface="Calibri"/>
              </a:defRPr>
            </a:pPr>
            <a:r>
              <a:t>One notebook</a:t>
            </a:r>
          </a:p>
          <a:p>
            <a:pPr>
              <a:defRPr sz="2400" b="0">
                <a:solidFill>
                  <a:srgbClr val="244B51"/>
                </a:solidFill>
                <a:latin typeface="Calibri"/>
              </a:defRPr>
            </a:pPr>
            <a:r>
              <a:t>No hurry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48640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0">
                <a:solidFill>
                  <a:srgbClr val="244B51"/>
                </a:solidFill>
                <a:latin typeface="Calibri"/>
              </a:defRPr>
            </a:pPr>
            <a:r>
              <a:t>한국어 · 日本語 · العربية · Grüß dich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BlurMe</dc:creator>
  <cp:keywords/>
  <dc:description>generated using python-pptx</dc:description>
  <cp:lastModifiedBy>Steve Canny</cp:lastModifiedBy>
  <cp:revision>1</cp:revision>
  <dcterms:created xsi:type="dcterms:W3CDTF">2026-10-01T00:00:00Z</dcterms:created>
  <dcterms:modified xsi:type="dcterms:W3CDTF">2013-01-27T09:15:58Z</dcterms:modified>
  <cp:category/>
</cp:coreProperties>
</file>